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73" r:id="rId11"/>
    <p:sldId id="27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93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6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7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7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29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74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9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40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9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85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862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2280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79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85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7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07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5DFF2BB-C56C-4121-92ED-C3A55E67333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A2D21-05AB-4A18-B143-FC28DCBAC2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114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pPr algn="ctr" defTabSz="457207">
              <a:defRPr/>
            </a:pPr>
            <a:r>
              <a:rPr lang="ru-RU" sz="60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ЛЕКЦИЯ 2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Выбор месторасположение мостового перехода</a:t>
            </a:r>
            <a:endParaRPr lang="ru-RU" sz="60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894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4775" y="1237129"/>
            <a:ext cx="1070385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0" dirty="0" smtClean="0">
                <a:solidFill>
                  <a:srgbClr val="FFFF00"/>
                </a:solidFill>
                <a:effectLst/>
              </a:rPr>
              <a:t>Мостовой переход представляет собой часть проектируемой дороги, поэтому район перехода намечается с учетом общего направления ее. Однако в сложных случаях, например при переходе больших рек с широкими поймами или глубоких долин, а также по условиям соблюдения требований судоходства, предварительно выбирают оптимальный участок реки для расположения перехода, и в таких случаях направление трассы подходов подчиняется выбранному створу перехода. При этом возможно удлинение трассы дороги за пределами границ разлива реки. Как при совпадении местоположения перехода с общим направлением дороги, так и при отклонении трассы к выбранному створу перехода, по топографическим, гидрологическим, геологическим и другим условиям возникает необходимость изучения ряда вариантов расположения трассы перехода в пределах возможной зоны варьирования. По планам и картам производят камеральное трассирование вариантов перехода и отбирают наиболее конкурентоспособные для последующего полевого трассирования.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60606" y="245361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/>
              <a:t>Выбор местоположения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4533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3303" y="117661"/>
            <a:ext cx="10669120" cy="5786438"/>
          </a:xfrm>
        </p:spPr>
        <p:txBody>
          <a:bodyPr>
            <a:noAutofit/>
          </a:bodyPr>
          <a:lstStyle/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ru-RU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При выборе места пересечения водотока следует: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учитывать общее направление проектируемой линии,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стремиться к перпендикулярному пересечению водотока (иначе увеличивается длина моста и пойменных насыпей),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избегать устройства кривых в пределах разлива реки ( иначе также увеличивается длина и стоимость пойменной насыпи, образуется или зона размыва её откоса или зона экологического загрязнения),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располагать мост в местах узких пойм при наличии удобных к нему подходов,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учитывать возможность спрямления русла (с целью сокращения длины линии),</a:t>
            </a:r>
          </a:p>
          <a:p>
            <a:pPr marL="274320" indent="-274320" algn="just"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учитывать конкретные топографические, геологические, гидрологические и иные условия проектирования.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49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753519" y="276039"/>
            <a:ext cx="6850062" cy="714375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Типы и режимы рек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471" y="990414"/>
            <a:ext cx="11752729" cy="4706937"/>
          </a:xfrm>
        </p:spPr>
        <p:txBody>
          <a:bodyPr>
            <a:noAutofit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sz="28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Важной геометрической характеристикой реки является </a:t>
            </a:r>
            <a:r>
              <a:rPr lang="ru-RU" sz="2800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площадь водосборного бассейна</a:t>
            </a:r>
            <a:r>
              <a:rPr lang="ru-RU" sz="28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 В зависимости от этой площади реки подразделяются на большие, средние и малые.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К </a:t>
            </a:r>
            <a:r>
              <a:rPr lang="ru-RU" sz="2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большим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относят реки с </a:t>
            </a:r>
            <a:r>
              <a:rPr lang="en-US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F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&gt;50 тыс. км</a:t>
            </a:r>
            <a:r>
              <a:rPr lang="ru-RU" sz="2400" baseline="300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2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 Такие реки обычно протекают в пределах нескольких географических зон. Если они текут с юга на север,  или наоборот, то на них в разное время по длине происходят</a:t>
            </a:r>
            <a:r>
              <a:rPr lang="en-US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: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вскрытие ото льда, подъём воды в реке и т.п. Эти факторы оказывают свое особое влияние на проектирование сооружений мостового перехода.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Средние 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реки обычно протекают в пределах одной географической зоны и имеют площадь водосбора от 2 до 50 тыс. кв. км.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Малые</a:t>
            </a:r>
            <a:r>
              <a:rPr lang="ru-RU" sz="24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реки имеют  площадь водосбора до 2 тыс. кв. км.</a:t>
            </a:r>
            <a:endParaRPr lang="ru-RU" sz="2800" dirty="0">
              <a:solidFill>
                <a:srgbClr val="FFFF00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8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56976" y="123919"/>
            <a:ext cx="10156918" cy="178593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Большое влияние на режим и особенности протекания воды в реке оказывает рельеф бассейна, характеризующийся продольным уклоном речной долины и уклонами склонов бассейна.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40619" y="2143498"/>
            <a:ext cx="6118412" cy="4038600"/>
          </a:xfrm>
        </p:spPr>
        <p:txBody>
          <a:bodyPr>
            <a:noAutofit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В связи с этим, различают три типа рек</a:t>
            </a:r>
            <a:r>
              <a:rPr lang="en-US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: </a:t>
            </a: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равнинные, предгорные и горные.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Равнинные</a:t>
            </a: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реки протекают в неглубоких, хорошо разработанных широких долинах, сложенных легкоразмываемыми (обычно песчаными) грунтами.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В поперечном сечении четко выделяются хорошо разработанные глубокие русла и мелкие поймы.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Уклоны равнинных рек не превышают </a:t>
            </a:r>
            <a:r>
              <a:rPr lang="ru-RU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0,0005</a:t>
            </a: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 Во время подъёма воды скорость течения в русловой части может достигать 1,5-2,0 м</a:t>
            </a:r>
            <a:r>
              <a:rPr lang="en-US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/</a:t>
            </a: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с, на поймах – 0,3-0,5 м</a:t>
            </a:r>
            <a:r>
              <a:rPr lang="en-US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/</a:t>
            </a: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с.</a:t>
            </a:r>
            <a:endParaRPr lang="ru-RU" dirty="0">
              <a:solidFill>
                <a:srgbClr val="FFFF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4" y="2143498"/>
            <a:ext cx="5347467" cy="42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90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11882" y="1105460"/>
            <a:ext cx="6508377" cy="5107081"/>
          </a:xfrm>
        </p:spPr>
        <p:txBody>
          <a:bodyPr>
            <a:noAutofit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sz="28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Предгорные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реки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имеют более узкие долины и более мелкие русла. Поймы могут отсутствовать.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Перемещаемые потоком наносы представляют собой гравий, гальку, мелкий булыжник.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Рельеф бассейна – холмистый.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Продольные  уклоны предгорных рек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8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0,0005 до 0,005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Скорости в русле при подъёме воды – до 3 м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08" y="365872"/>
            <a:ext cx="4629150" cy="604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45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10835" y="1178299"/>
            <a:ext cx="6181164" cy="5038725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sz="3200" b="1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Горные </a:t>
            </a:r>
            <a:r>
              <a:rPr lang="ru-RU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реки </a:t>
            </a: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протекают в узких долинах каньонного типа.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Глубины потоков – небольшие. Скорости в русле при подъёме воды порядка 3-5 м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/</a:t>
            </a: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с.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Поток перемещает по дну гальку, булыжник, валуны.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Рельеф бассейна – горный.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Продольные  уклоны горных рек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:</a:t>
            </a: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3200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от 0,005 до 0,05</a:t>
            </a: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6" y="1254778"/>
            <a:ext cx="5647765" cy="4885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70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6824" y="476251"/>
            <a:ext cx="9350469" cy="3600450"/>
          </a:xfrm>
        </p:spPr>
        <p:txBody>
          <a:bodyPr>
            <a:normAutofit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Климатические условия и рельеф бассейна являются основными факторами, влияющими на режим питания рек и внутригодовое распределение стока.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Наибольшие расходы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уровни воды на реках наблюдаются при весеннем снеготаянии.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Запасы влаги, накопленные в течение зимы в виде снега, стекают в реки за 1-2 месяца. При этом вода из русла выходит на поймы.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Такая фаза водного режима реки называется 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половодьем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 2" pitchFamily="18" charset="2"/>
              <a:buNone/>
              <a:defRPr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4" y="4076701"/>
            <a:ext cx="1040802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39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7410" y="528077"/>
            <a:ext cx="10074741" cy="294126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Увеличение поверхностного стока воды от дождей и ливней называется 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“</a:t>
            </a:r>
            <a:r>
              <a:rPr lang="ru-RU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паводком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”</a:t>
            </a: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Паводки не имеют достаточно определенных сроков появления.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Размеры питания рек  только грунтовыми водами соответствуют  уровню 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“</a:t>
            </a:r>
            <a:r>
              <a:rPr lang="ru-RU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межени</a:t>
            </a:r>
            <a:r>
              <a:rPr lang="en-US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”</a:t>
            </a:r>
            <a:r>
              <a:rPr lang="ru-RU" sz="32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.</a:t>
            </a:r>
          </a:p>
          <a:p>
            <a:pPr>
              <a:buFont typeface="Wingdings 2" pitchFamily="18" charset="2"/>
              <a:buNone/>
              <a:defRPr/>
            </a:pPr>
            <a:endParaRPr lang="ru-RU" sz="3200" b="1" dirty="0">
              <a:solidFill>
                <a:schemeClr val="accent2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843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09" y="3651438"/>
            <a:ext cx="10787438" cy="268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92241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8847" y="874061"/>
            <a:ext cx="814443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40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</a:t>
            </a:r>
            <a:r>
              <a:rPr lang="ru-RU" sz="4000" b="1" dirty="0" smtClean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вопросы: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 algn="just">
              <a:lnSpc>
                <a:spcPct val="115000"/>
              </a:lnSpc>
            </a:pPr>
            <a:r>
              <a:rPr lang="ru-RU" sz="4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Что учитывается при выборе местоположения</a:t>
            </a:r>
            <a:r>
              <a:rPr lang="en-US" sz="4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 algn="just">
              <a:lnSpc>
                <a:spcPct val="115000"/>
              </a:lnSpc>
            </a:pPr>
            <a:r>
              <a:rPr lang="ru-RU" sz="4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</a:t>
            </a:r>
            <a:r>
              <a:rPr lang="ru-RU" sz="40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Какие существуют </a:t>
            </a:r>
            <a:r>
              <a:rPr lang="ru-RU" sz="4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типы и режимы рек ?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 algn="just">
              <a:lnSpc>
                <a:spcPct val="115000"/>
              </a:lnSpc>
            </a:pPr>
            <a:r>
              <a:rPr lang="ru-RU" sz="40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Как вы понимаете значения слово «половодье»?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569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</TotalTime>
  <Words>857</Words>
  <Application>Microsoft Office PowerPoint</Application>
  <PresentationFormat>Широкоэкранный</PresentationFormat>
  <Paragraphs>47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</vt:lpstr>
      <vt:lpstr>Wingdings 2</vt:lpstr>
      <vt:lpstr>Wingdings 3</vt:lpstr>
      <vt:lpstr>Ион</vt:lpstr>
      <vt:lpstr>Тема 2 ЛЕКЦИЯ 2   Выбор месторасположение мостового перехода</vt:lpstr>
      <vt:lpstr>Презентация PowerPoint</vt:lpstr>
      <vt:lpstr>Презентация PowerPoint</vt:lpstr>
      <vt:lpstr>Типы и режимы рек</vt:lpstr>
      <vt:lpstr>Большое влияние на режим и особенности протекания воды в реке оказывает рельеф бассейна, характеризующийся продольным уклоном речной долины и уклонами склонов бассейна.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Месторасположение роектирование мостовых переходов</dc:title>
  <dc:creator>Asus</dc:creator>
  <cp:lastModifiedBy>Asus</cp:lastModifiedBy>
  <cp:revision>6</cp:revision>
  <dcterms:created xsi:type="dcterms:W3CDTF">2021-09-20T10:57:04Z</dcterms:created>
  <dcterms:modified xsi:type="dcterms:W3CDTF">2021-09-20T11:49:37Z</dcterms:modified>
</cp:coreProperties>
</file>